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6858000" cy="9144000"/>
  <p:embeddedFontLst>
    <p:embeddedFont>
      <p:font typeface="Open Sans" panose="020B0606030504020204" pitchFamily="34" charset="0"/>
      <p:regular r:id="rId4"/>
      <p:bold r:id="rId5"/>
      <p:boldItalic r:id="rId6"/>
    </p:embeddedFont>
    <p:embeddedFont>
      <p:font typeface="Quicksand" panose="020B0604020202020204" charset="0"/>
      <p:bold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gtujiscL+M2aoCb79AmbWfVfVn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980" y="-3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4" Type="http://schemas.openxmlformats.org/officeDocument/2006/relationships/font" Target="fonts/font1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hyperlink" Target="https://www.instagram.com/invaplant" TargetMode="External"/><Relationship Id="rId7" Type="http://schemas.openxmlformats.org/officeDocument/2006/relationships/image" Target="../media/image3.jpg"/><Relationship Id="rId12" Type="http://schemas.openxmlformats.org/officeDocument/2006/relationships/image" Target="../media/image8.jp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hyperlink" Target="mailto:invaplant@tragsa.es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hlinkClick r:id="rId3"/>
          </p:cNvPr>
          <p:cNvSpPr/>
          <p:nvPr/>
        </p:nvSpPr>
        <p:spPr>
          <a:xfrm>
            <a:off x="2534412" y="1788120"/>
            <a:ext cx="204802" cy="204802"/>
          </a:xfrm>
          <a:custGeom>
            <a:avLst/>
            <a:gdLst/>
            <a:ahLst/>
            <a:cxnLst/>
            <a:rect l="l" t="t" r="r" b="b"/>
            <a:pathLst>
              <a:path w="204802" h="204802" extrusionOk="0">
                <a:moveTo>
                  <a:pt x="0" y="0"/>
                </a:moveTo>
                <a:lnTo>
                  <a:pt x="204803" y="0"/>
                </a:lnTo>
                <a:lnTo>
                  <a:pt x="204803" y="204803"/>
                </a:lnTo>
                <a:lnTo>
                  <a:pt x="0" y="204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5" name="Google Shape;85;p1">
            <a:hlinkClick r:id="rId5"/>
          </p:cNvPr>
          <p:cNvSpPr/>
          <p:nvPr/>
        </p:nvSpPr>
        <p:spPr>
          <a:xfrm>
            <a:off x="362192" y="2082886"/>
            <a:ext cx="204802" cy="204802"/>
          </a:xfrm>
          <a:custGeom>
            <a:avLst/>
            <a:gdLst/>
            <a:ahLst/>
            <a:cxnLst/>
            <a:rect l="l" t="t" r="r" b="b"/>
            <a:pathLst>
              <a:path w="204802" h="204802" extrusionOk="0">
                <a:moveTo>
                  <a:pt x="0" y="0"/>
                </a:moveTo>
                <a:lnTo>
                  <a:pt x="204802" y="0"/>
                </a:lnTo>
                <a:lnTo>
                  <a:pt x="204802" y="204803"/>
                </a:lnTo>
                <a:lnTo>
                  <a:pt x="0" y="204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6" name="Google Shape;86;p1"/>
          <p:cNvSpPr/>
          <p:nvPr/>
        </p:nvSpPr>
        <p:spPr>
          <a:xfrm>
            <a:off x="-1061050" y="2449625"/>
            <a:ext cx="10181163" cy="6977371"/>
          </a:xfrm>
          <a:custGeom>
            <a:avLst/>
            <a:gdLst/>
            <a:ahLst/>
            <a:cxnLst/>
            <a:rect l="l" t="t" r="r" b="b"/>
            <a:pathLst>
              <a:path w="10181163" h="7012433" extrusionOk="0">
                <a:moveTo>
                  <a:pt x="0" y="0"/>
                </a:moveTo>
                <a:lnTo>
                  <a:pt x="10181163" y="0"/>
                </a:lnTo>
                <a:lnTo>
                  <a:pt x="10181163" y="7012433"/>
                </a:lnTo>
                <a:lnTo>
                  <a:pt x="0" y="7012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688" r="-1688"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87" name="Google Shape;87;p1"/>
          <p:cNvGrpSpPr/>
          <p:nvPr/>
        </p:nvGrpSpPr>
        <p:grpSpPr>
          <a:xfrm>
            <a:off x="1221286" y="2997020"/>
            <a:ext cx="5117428" cy="1243435"/>
            <a:chOff x="0" y="-28575"/>
            <a:chExt cx="1833971" cy="445619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1833971" cy="417044"/>
            </a:xfrm>
            <a:custGeom>
              <a:avLst/>
              <a:gdLst/>
              <a:ahLst/>
              <a:cxnLst/>
              <a:rect l="l" t="t" r="r" b="b"/>
              <a:pathLst>
                <a:path w="1833971" h="417044" extrusionOk="0">
                  <a:moveTo>
                    <a:pt x="56694" y="0"/>
                  </a:moveTo>
                  <a:lnTo>
                    <a:pt x="1777277" y="0"/>
                  </a:lnTo>
                  <a:cubicBezTo>
                    <a:pt x="1792313" y="0"/>
                    <a:pt x="1806733" y="5973"/>
                    <a:pt x="1817365" y="16605"/>
                  </a:cubicBezTo>
                  <a:cubicBezTo>
                    <a:pt x="1827998" y="27237"/>
                    <a:pt x="1833971" y="41658"/>
                    <a:pt x="1833971" y="56694"/>
                  </a:cubicBezTo>
                  <a:lnTo>
                    <a:pt x="1833971" y="360350"/>
                  </a:lnTo>
                  <a:cubicBezTo>
                    <a:pt x="1833971" y="375387"/>
                    <a:pt x="1827998" y="389807"/>
                    <a:pt x="1817365" y="400439"/>
                  </a:cubicBezTo>
                  <a:cubicBezTo>
                    <a:pt x="1806733" y="411071"/>
                    <a:pt x="1792313" y="417044"/>
                    <a:pt x="1777277" y="417044"/>
                  </a:cubicBezTo>
                  <a:lnTo>
                    <a:pt x="56694" y="417044"/>
                  </a:lnTo>
                  <a:cubicBezTo>
                    <a:pt x="41658" y="417044"/>
                    <a:pt x="27237" y="411071"/>
                    <a:pt x="16605" y="400439"/>
                  </a:cubicBezTo>
                  <a:cubicBezTo>
                    <a:pt x="5973" y="389807"/>
                    <a:pt x="0" y="375387"/>
                    <a:pt x="0" y="360350"/>
                  </a:cubicBezTo>
                  <a:lnTo>
                    <a:pt x="0" y="56694"/>
                  </a:lnTo>
                  <a:cubicBezTo>
                    <a:pt x="0" y="41658"/>
                    <a:pt x="5973" y="27237"/>
                    <a:pt x="16605" y="16605"/>
                  </a:cubicBezTo>
                  <a:cubicBezTo>
                    <a:pt x="27237" y="5973"/>
                    <a:pt x="41658" y="0"/>
                    <a:pt x="56694" y="0"/>
                  </a:cubicBezTo>
                  <a:close/>
                </a:path>
              </a:pathLst>
            </a:custGeom>
            <a:solidFill>
              <a:srgbClr val="FFFFFF">
                <a:alpha val="8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28575"/>
              <a:ext cx="1833971" cy="445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900" tIns="35900" rIns="35900" bIns="35900" anchor="ctr" anchorCtr="0">
              <a:noAutofit/>
            </a:bodyPr>
            <a:lstStyle/>
            <a:p>
              <a:pPr marL="0" marR="0" lvl="0" indent="0" algn="ctr" rtl="0">
                <a:lnSpc>
                  <a:spcPct val="116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537389" y="4647764"/>
            <a:ext cx="6485221" cy="2722034"/>
            <a:chOff x="0" y="-28575"/>
            <a:chExt cx="2324157" cy="975516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2324157" cy="946941"/>
            </a:xfrm>
            <a:custGeom>
              <a:avLst/>
              <a:gdLst/>
              <a:ahLst/>
              <a:cxnLst/>
              <a:rect l="l" t="t" r="r" b="b"/>
              <a:pathLst>
                <a:path w="2324157" h="946941" extrusionOk="0">
                  <a:moveTo>
                    <a:pt x="44737" y="0"/>
                  </a:moveTo>
                  <a:lnTo>
                    <a:pt x="2279420" y="0"/>
                  </a:lnTo>
                  <a:cubicBezTo>
                    <a:pt x="2304128" y="0"/>
                    <a:pt x="2324157" y="20029"/>
                    <a:pt x="2324157" y="44737"/>
                  </a:cubicBezTo>
                  <a:lnTo>
                    <a:pt x="2324157" y="902204"/>
                  </a:lnTo>
                  <a:cubicBezTo>
                    <a:pt x="2324157" y="926911"/>
                    <a:pt x="2304128" y="946941"/>
                    <a:pt x="2279420" y="946941"/>
                  </a:cubicBezTo>
                  <a:lnTo>
                    <a:pt x="44737" y="946941"/>
                  </a:lnTo>
                  <a:cubicBezTo>
                    <a:pt x="20029" y="946941"/>
                    <a:pt x="0" y="926911"/>
                    <a:pt x="0" y="902204"/>
                  </a:cubicBezTo>
                  <a:lnTo>
                    <a:pt x="0" y="44737"/>
                  </a:lnTo>
                  <a:cubicBezTo>
                    <a:pt x="0" y="20029"/>
                    <a:pt x="20029" y="0"/>
                    <a:pt x="44737" y="0"/>
                  </a:cubicBezTo>
                  <a:close/>
                </a:path>
              </a:pathLst>
            </a:custGeom>
            <a:solidFill>
              <a:srgbClr val="FFFFFF">
                <a:alpha val="8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0" y="-28575"/>
              <a:ext cx="2324157" cy="975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900" tIns="35900" rIns="35900" bIns="35900" anchor="ctr" anchorCtr="0">
              <a:noAutofit/>
            </a:bodyPr>
            <a:lstStyle/>
            <a:p>
              <a:pPr marL="0" marR="0" lvl="0" indent="0" algn="ctr" rtl="0">
                <a:lnSpc>
                  <a:spcPct val="116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1"/>
          <p:cNvSpPr/>
          <p:nvPr/>
        </p:nvSpPr>
        <p:spPr>
          <a:xfrm>
            <a:off x="363514" y="1808074"/>
            <a:ext cx="217681" cy="217681"/>
          </a:xfrm>
          <a:custGeom>
            <a:avLst/>
            <a:gdLst/>
            <a:ahLst/>
            <a:cxnLst/>
            <a:rect l="l" t="t" r="r" b="b"/>
            <a:pathLst>
              <a:path w="217681" h="217681" extrusionOk="0">
                <a:moveTo>
                  <a:pt x="0" y="0"/>
                </a:moveTo>
                <a:lnTo>
                  <a:pt x="217681" y="0"/>
                </a:lnTo>
                <a:lnTo>
                  <a:pt x="217681" y="217681"/>
                </a:lnTo>
                <a:lnTo>
                  <a:pt x="0" y="217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4" name="Google Shape;94;p1"/>
          <p:cNvSpPr/>
          <p:nvPr/>
        </p:nvSpPr>
        <p:spPr>
          <a:xfrm>
            <a:off x="5288425" y="3174828"/>
            <a:ext cx="688375" cy="688375"/>
          </a:xfrm>
          <a:custGeom>
            <a:avLst/>
            <a:gdLst/>
            <a:ahLst/>
            <a:cxnLst/>
            <a:rect l="l" t="t" r="r" b="b"/>
            <a:pathLst>
              <a:path w="688375" h="688375" extrusionOk="0">
                <a:moveTo>
                  <a:pt x="0" y="0"/>
                </a:moveTo>
                <a:lnTo>
                  <a:pt x="688374" y="0"/>
                </a:lnTo>
                <a:lnTo>
                  <a:pt x="688374" y="688374"/>
                </a:lnTo>
                <a:lnTo>
                  <a:pt x="0" y="688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95" name="Google Shape;95;p1"/>
          <p:cNvGrpSpPr/>
          <p:nvPr/>
        </p:nvGrpSpPr>
        <p:grpSpPr>
          <a:xfrm>
            <a:off x="2540612" y="2055507"/>
            <a:ext cx="207925" cy="207925"/>
            <a:chOff x="0" y="0"/>
            <a:chExt cx="812800" cy="812800"/>
          </a:xfrm>
        </p:grpSpPr>
        <p:sp>
          <p:nvSpPr>
            <p:cNvPr id="96" name="Google Shape;96;p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A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"/>
          <p:cNvSpPr txBox="1"/>
          <p:nvPr/>
        </p:nvSpPr>
        <p:spPr>
          <a:xfrm>
            <a:off x="2451501" y="2083252"/>
            <a:ext cx="2117015" cy="14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99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@biomaratonflora.bsky.social</a:t>
            </a:r>
            <a:endParaRPr/>
          </a:p>
        </p:txBody>
      </p:sp>
      <p:sp>
        <p:nvSpPr>
          <p:cNvPr id="99" name="Google Shape;99;p1"/>
          <p:cNvSpPr/>
          <p:nvPr/>
        </p:nvSpPr>
        <p:spPr>
          <a:xfrm>
            <a:off x="2579225" y="2094119"/>
            <a:ext cx="130700" cy="130700"/>
          </a:xfrm>
          <a:custGeom>
            <a:avLst/>
            <a:gdLst/>
            <a:ahLst/>
            <a:cxnLst/>
            <a:rect l="l" t="t" r="r" b="b"/>
            <a:pathLst>
              <a:path w="130700" h="130700" extrusionOk="0">
                <a:moveTo>
                  <a:pt x="0" y="0"/>
                </a:moveTo>
                <a:lnTo>
                  <a:pt x="130699" y="0"/>
                </a:lnTo>
                <a:lnTo>
                  <a:pt x="130699" y="130700"/>
                </a:lnTo>
                <a:lnTo>
                  <a:pt x="0" y="130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100" name="Google Shape;100;p1"/>
          <p:cNvGrpSpPr/>
          <p:nvPr/>
        </p:nvGrpSpPr>
        <p:grpSpPr>
          <a:xfrm>
            <a:off x="4850196" y="2055507"/>
            <a:ext cx="207925" cy="207925"/>
            <a:chOff x="0" y="0"/>
            <a:chExt cx="812800" cy="812800"/>
          </a:xfrm>
        </p:grpSpPr>
        <p:sp>
          <p:nvSpPr>
            <p:cNvPr id="101" name="Google Shape;101;p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A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1"/>
          <p:cNvSpPr/>
          <p:nvPr/>
        </p:nvSpPr>
        <p:spPr>
          <a:xfrm>
            <a:off x="4883531" y="2082604"/>
            <a:ext cx="141253" cy="141253"/>
          </a:xfrm>
          <a:custGeom>
            <a:avLst/>
            <a:gdLst/>
            <a:ahLst/>
            <a:cxnLst/>
            <a:rect l="l" t="t" r="r" b="b"/>
            <a:pathLst>
              <a:path w="141253" h="141253" extrusionOk="0">
                <a:moveTo>
                  <a:pt x="0" y="0"/>
                </a:moveTo>
                <a:lnTo>
                  <a:pt x="141254" y="0"/>
                </a:lnTo>
                <a:lnTo>
                  <a:pt x="141254" y="141253"/>
                </a:lnTo>
                <a:lnTo>
                  <a:pt x="0" y="1412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04" name="Google Shape;104;p1"/>
          <p:cNvSpPr/>
          <p:nvPr/>
        </p:nvSpPr>
        <p:spPr>
          <a:xfrm>
            <a:off x="6488491" y="1191250"/>
            <a:ext cx="631018" cy="631018"/>
          </a:xfrm>
          <a:custGeom>
            <a:avLst/>
            <a:gdLst/>
            <a:ahLst/>
            <a:cxnLst/>
            <a:rect l="l" t="t" r="r" b="b"/>
            <a:pathLst>
              <a:path w="631018" h="631018" extrusionOk="0">
                <a:moveTo>
                  <a:pt x="0" y="0"/>
                </a:moveTo>
                <a:lnTo>
                  <a:pt x="631018" y="0"/>
                </a:lnTo>
                <a:lnTo>
                  <a:pt x="631018" y="631018"/>
                </a:lnTo>
                <a:lnTo>
                  <a:pt x="0" y="6310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05" name="Google Shape;105;p1"/>
          <p:cNvSpPr/>
          <p:nvPr/>
        </p:nvSpPr>
        <p:spPr>
          <a:xfrm>
            <a:off x="158876" y="9799069"/>
            <a:ext cx="2603775" cy="624906"/>
          </a:xfrm>
          <a:custGeom>
            <a:avLst/>
            <a:gdLst/>
            <a:ahLst/>
            <a:cxnLst/>
            <a:rect l="l" t="t" r="r" b="b"/>
            <a:pathLst>
              <a:path w="2603775" h="624906" extrusionOk="0">
                <a:moveTo>
                  <a:pt x="0" y="0"/>
                </a:moveTo>
                <a:lnTo>
                  <a:pt x="2603774" y="0"/>
                </a:lnTo>
                <a:lnTo>
                  <a:pt x="2603774" y="624906"/>
                </a:lnTo>
                <a:lnTo>
                  <a:pt x="0" y="624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06" name="Google Shape;106;p1"/>
          <p:cNvSpPr txBox="1"/>
          <p:nvPr/>
        </p:nvSpPr>
        <p:spPr>
          <a:xfrm>
            <a:off x="2837168" y="7569823"/>
            <a:ext cx="1885664" cy="65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2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Inscríbete aquí:</a:t>
            </a:r>
            <a:endParaRPr/>
          </a:p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2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7" name="Google Shape;107;p1"/>
          <p:cNvGrpSpPr/>
          <p:nvPr/>
        </p:nvGrpSpPr>
        <p:grpSpPr>
          <a:xfrm>
            <a:off x="2492316" y="7976958"/>
            <a:ext cx="2575368" cy="1138310"/>
            <a:chOff x="0" y="-28575"/>
            <a:chExt cx="922954" cy="407945"/>
          </a:xfrm>
        </p:grpSpPr>
        <p:sp>
          <p:nvSpPr>
            <p:cNvPr id="108" name="Google Shape;108;p1"/>
            <p:cNvSpPr/>
            <p:nvPr/>
          </p:nvSpPr>
          <p:spPr>
            <a:xfrm>
              <a:off x="0" y="0"/>
              <a:ext cx="922954" cy="379370"/>
            </a:xfrm>
            <a:custGeom>
              <a:avLst/>
              <a:gdLst/>
              <a:ahLst/>
              <a:cxnLst/>
              <a:rect l="l" t="t" r="r" b="b"/>
              <a:pathLst>
                <a:path w="922954" h="379370" extrusionOk="0">
                  <a:moveTo>
                    <a:pt x="0" y="0"/>
                  </a:moveTo>
                  <a:lnTo>
                    <a:pt x="922954" y="0"/>
                  </a:lnTo>
                  <a:lnTo>
                    <a:pt x="922954" y="379370"/>
                  </a:lnTo>
                  <a:lnTo>
                    <a:pt x="0" y="379370"/>
                  </a:lnTo>
                  <a:close/>
                </a:path>
              </a:pathLst>
            </a:custGeom>
            <a:solidFill>
              <a:srgbClr val="FFFFFF">
                <a:alpha val="89803"/>
              </a:srgbClr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9" name="Google Shape;109;p1"/>
            <p:cNvSpPr txBox="1"/>
            <p:nvPr/>
          </p:nvSpPr>
          <p:spPr>
            <a:xfrm>
              <a:off x="0" y="-28575"/>
              <a:ext cx="922954" cy="407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900" tIns="35900" rIns="35900" bIns="35900" anchor="ctr" anchorCtr="0">
              <a:no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Teléfono</a:t>
              </a: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, enlace o QR para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inscribirse</a:t>
              </a: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en</a:t>
              </a: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 la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actividad</a:t>
              </a:r>
              <a:endParaRPr dirty="0"/>
            </a:p>
          </p:txBody>
        </p:sp>
      </p:grpSp>
      <p:sp>
        <p:nvSpPr>
          <p:cNvPr id="110" name="Google Shape;110;p1"/>
          <p:cNvSpPr/>
          <p:nvPr/>
        </p:nvSpPr>
        <p:spPr>
          <a:xfrm>
            <a:off x="4669475" y="9668898"/>
            <a:ext cx="739725" cy="405119"/>
          </a:xfrm>
          <a:custGeom>
            <a:avLst/>
            <a:gdLst/>
            <a:ahLst/>
            <a:cxnLst/>
            <a:rect l="l" t="t" r="r" b="b"/>
            <a:pathLst>
              <a:path w="739725" h="405119" extrusionOk="0">
                <a:moveTo>
                  <a:pt x="0" y="0"/>
                </a:moveTo>
                <a:lnTo>
                  <a:pt x="739725" y="0"/>
                </a:lnTo>
                <a:lnTo>
                  <a:pt x="739725" y="405119"/>
                </a:lnTo>
                <a:lnTo>
                  <a:pt x="0" y="4051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r="-8661"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111" name="Google Shape;111;p1"/>
          <p:cNvGrpSpPr/>
          <p:nvPr/>
        </p:nvGrpSpPr>
        <p:grpSpPr>
          <a:xfrm>
            <a:off x="3011300" y="9493754"/>
            <a:ext cx="1537399" cy="1138310"/>
            <a:chOff x="0" y="-28575"/>
            <a:chExt cx="550969" cy="407945"/>
          </a:xfrm>
        </p:grpSpPr>
        <p:sp>
          <p:nvSpPr>
            <p:cNvPr id="112" name="Google Shape;112;p1"/>
            <p:cNvSpPr/>
            <p:nvPr/>
          </p:nvSpPr>
          <p:spPr>
            <a:xfrm>
              <a:off x="0" y="0"/>
              <a:ext cx="550969" cy="379370"/>
            </a:xfrm>
            <a:custGeom>
              <a:avLst/>
              <a:gdLst/>
              <a:ahLst/>
              <a:cxnLst/>
              <a:rect l="l" t="t" r="r" b="b"/>
              <a:pathLst>
                <a:path w="550969" h="379370" extrusionOk="0">
                  <a:moveTo>
                    <a:pt x="0" y="0"/>
                  </a:moveTo>
                  <a:lnTo>
                    <a:pt x="550969" y="0"/>
                  </a:lnTo>
                  <a:lnTo>
                    <a:pt x="550969" y="379370"/>
                  </a:lnTo>
                  <a:lnTo>
                    <a:pt x="0" y="3793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3" name="Google Shape;113;p1"/>
            <p:cNvSpPr txBox="1"/>
            <p:nvPr/>
          </p:nvSpPr>
          <p:spPr>
            <a:xfrm>
              <a:off x="0" y="-28575"/>
              <a:ext cx="550969" cy="407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900" tIns="35900" rIns="35900" bIns="35900" anchor="ctr" anchorCtr="0">
              <a:no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Logo/s de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los</a:t>
              </a: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organizadores</a:t>
              </a:r>
              <a:r>
                <a:rPr lang="en-US" sz="1502" b="1" i="0" u="none" strike="noStrike" cap="none" dirty="0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 de la </a:t>
              </a:r>
              <a:r>
                <a:rPr lang="en-US" sz="1502" b="1" i="0" u="none" strike="noStrike" cap="none" dirty="0" err="1">
                  <a:solidFill>
                    <a:srgbClr val="3A5679"/>
                  </a:solidFill>
                  <a:latin typeface="Open Sans"/>
                  <a:ea typeface="Open Sans"/>
                  <a:cs typeface="Open Sans"/>
                  <a:sym typeface="Open Sans"/>
                </a:rPr>
                <a:t>actividad</a:t>
              </a:r>
              <a:endParaRPr dirty="0"/>
            </a:p>
          </p:txBody>
        </p:sp>
      </p:grpSp>
      <p:sp>
        <p:nvSpPr>
          <p:cNvPr id="114" name="Google Shape;114;p1"/>
          <p:cNvSpPr/>
          <p:nvPr/>
        </p:nvSpPr>
        <p:spPr>
          <a:xfrm>
            <a:off x="6664845" y="9883619"/>
            <a:ext cx="279135" cy="78856"/>
          </a:xfrm>
          <a:custGeom>
            <a:avLst/>
            <a:gdLst/>
            <a:ahLst/>
            <a:cxnLst/>
            <a:rect l="l" t="t" r="r" b="b"/>
            <a:pathLst>
              <a:path w="279135" h="78856" extrusionOk="0">
                <a:moveTo>
                  <a:pt x="0" y="0"/>
                </a:moveTo>
                <a:lnTo>
                  <a:pt x="279135" y="0"/>
                </a:lnTo>
                <a:lnTo>
                  <a:pt x="279135" y="78856"/>
                </a:lnTo>
                <a:lnTo>
                  <a:pt x="0" y="78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5" name="Google Shape;115;p1"/>
          <p:cNvSpPr/>
          <p:nvPr/>
        </p:nvSpPr>
        <p:spPr>
          <a:xfrm>
            <a:off x="6990109" y="9601088"/>
            <a:ext cx="448699" cy="448699"/>
          </a:xfrm>
          <a:custGeom>
            <a:avLst/>
            <a:gdLst/>
            <a:ahLst/>
            <a:cxnLst/>
            <a:rect l="l" t="t" r="r" b="b"/>
            <a:pathLst>
              <a:path w="448699" h="448699" extrusionOk="0">
                <a:moveTo>
                  <a:pt x="0" y="0"/>
                </a:moveTo>
                <a:lnTo>
                  <a:pt x="448699" y="0"/>
                </a:lnTo>
                <a:lnTo>
                  <a:pt x="448699" y="448699"/>
                </a:lnTo>
                <a:lnTo>
                  <a:pt x="0" y="44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6" name="Google Shape;116;p1"/>
          <p:cNvSpPr/>
          <p:nvPr/>
        </p:nvSpPr>
        <p:spPr>
          <a:xfrm rot="-1478083">
            <a:off x="6154287" y="1554720"/>
            <a:ext cx="285159" cy="252060"/>
          </a:xfrm>
          <a:custGeom>
            <a:avLst/>
            <a:gdLst/>
            <a:ahLst/>
            <a:cxnLst/>
            <a:rect l="l" t="t" r="r" b="b"/>
            <a:pathLst>
              <a:path w="285159" h="252060" extrusionOk="0">
                <a:moveTo>
                  <a:pt x="0" y="0"/>
                </a:moveTo>
                <a:lnTo>
                  <a:pt x="285159" y="0"/>
                </a:lnTo>
                <a:lnTo>
                  <a:pt x="285159" y="252060"/>
                </a:lnTo>
                <a:lnTo>
                  <a:pt x="0" y="252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7" name="Google Shape;117;p1"/>
          <p:cNvSpPr txBox="1"/>
          <p:nvPr/>
        </p:nvSpPr>
        <p:spPr>
          <a:xfrm>
            <a:off x="5100150" y="10464775"/>
            <a:ext cx="5925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1" i="0" u="none" strike="noStrike" cap="non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SEBiCoP</a:t>
            </a:r>
            <a:endParaRPr/>
          </a:p>
        </p:txBody>
      </p:sp>
      <p:sp>
        <p:nvSpPr>
          <p:cNvPr id="118" name="Google Shape;118;p1"/>
          <p:cNvSpPr txBox="1"/>
          <p:nvPr/>
        </p:nvSpPr>
        <p:spPr>
          <a:xfrm>
            <a:off x="5666574" y="10153073"/>
            <a:ext cx="1137839" cy="34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1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Ayuda a </a:t>
            </a:r>
            <a:r>
              <a:rPr lang="en-US" sz="841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conservar</a:t>
            </a:r>
            <a:r>
              <a:rPr lang="en-US" sz="841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la </a:t>
            </a:r>
            <a:r>
              <a:rPr lang="en-US" sz="841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biodiversidad</a:t>
            </a:r>
            <a:r>
              <a:rPr lang="en-US" sz="841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vegetal ¡</a:t>
            </a:r>
            <a:r>
              <a:rPr lang="en-US" sz="841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Hazte</a:t>
            </a:r>
            <a:r>
              <a:rPr lang="en-US" sz="841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socio!</a:t>
            </a:r>
            <a:endParaRPr dirty="0"/>
          </a:p>
        </p:txBody>
      </p:sp>
      <p:sp>
        <p:nvSpPr>
          <p:cNvPr id="119" name="Google Shape;119;p1"/>
          <p:cNvSpPr/>
          <p:nvPr/>
        </p:nvSpPr>
        <p:spPr>
          <a:xfrm>
            <a:off x="6664845" y="10464776"/>
            <a:ext cx="279135" cy="78856"/>
          </a:xfrm>
          <a:custGeom>
            <a:avLst/>
            <a:gdLst/>
            <a:ahLst/>
            <a:cxnLst/>
            <a:rect l="l" t="t" r="r" b="b"/>
            <a:pathLst>
              <a:path w="279135" h="78856" extrusionOk="0">
                <a:moveTo>
                  <a:pt x="0" y="0"/>
                </a:moveTo>
                <a:lnTo>
                  <a:pt x="279135" y="0"/>
                </a:lnTo>
                <a:lnTo>
                  <a:pt x="279135" y="78855"/>
                </a:lnTo>
                <a:lnTo>
                  <a:pt x="0" y="788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20" name="Google Shape;120;p1"/>
          <p:cNvSpPr/>
          <p:nvPr/>
        </p:nvSpPr>
        <p:spPr>
          <a:xfrm>
            <a:off x="6990109" y="10148417"/>
            <a:ext cx="448699" cy="448699"/>
          </a:xfrm>
          <a:custGeom>
            <a:avLst/>
            <a:gdLst/>
            <a:ahLst/>
            <a:cxnLst/>
            <a:rect l="l" t="t" r="r" b="b"/>
            <a:pathLst>
              <a:path w="448699" h="448699" extrusionOk="0">
                <a:moveTo>
                  <a:pt x="0" y="0"/>
                </a:moveTo>
                <a:lnTo>
                  <a:pt x="448699" y="0"/>
                </a:lnTo>
                <a:lnTo>
                  <a:pt x="448699" y="448698"/>
                </a:lnTo>
                <a:lnTo>
                  <a:pt x="0" y="448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21" name="Google Shape;121;p1"/>
          <p:cNvSpPr txBox="1"/>
          <p:nvPr/>
        </p:nvSpPr>
        <p:spPr>
          <a:xfrm>
            <a:off x="2709924" y="1811667"/>
            <a:ext cx="2117015" cy="14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99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@biomaraton_de_flora_espanola</a:t>
            </a:r>
            <a:endParaRPr/>
          </a:p>
        </p:txBody>
      </p:sp>
      <p:sp>
        <p:nvSpPr>
          <p:cNvPr id="122" name="Google Shape;122;p1"/>
          <p:cNvSpPr txBox="1"/>
          <p:nvPr/>
        </p:nvSpPr>
        <p:spPr>
          <a:xfrm>
            <a:off x="651923" y="2109018"/>
            <a:ext cx="1619232" cy="138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2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biomaratonflora@gmail.com</a:t>
            </a:r>
            <a:endParaRPr/>
          </a:p>
        </p:txBody>
      </p:sp>
      <p:sp>
        <p:nvSpPr>
          <p:cNvPr id="123" name="Google Shape;123;p1"/>
          <p:cNvSpPr txBox="1"/>
          <p:nvPr/>
        </p:nvSpPr>
        <p:spPr>
          <a:xfrm>
            <a:off x="2256943" y="2682504"/>
            <a:ext cx="3031482" cy="29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2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¿Qué es el Biomaratón?</a:t>
            </a:r>
            <a:endParaRPr/>
          </a:p>
        </p:txBody>
      </p:sp>
      <p:sp>
        <p:nvSpPr>
          <p:cNvPr id="124" name="Google Shape;124;p1"/>
          <p:cNvSpPr txBox="1"/>
          <p:nvPr/>
        </p:nvSpPr>
        <p:spPr>
          <a:xfrm>
            <a:off x="195460" y="594676"/>
            <a:ext cx="7154449" cy="47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28" b="1" i="0" u="none" strike="noStrike" cap="none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Título de la Actividad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2571046" y="1245667"/>
            <a:ext cx="2417909" cy="20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4" b="1" i="0" u="none" strike="noStrike" cap="none">
                <a:solidFill>
                  <a:srgbClr val="767D11"/>
                </a:solidFill>
                <a:latin typeface="Open Sans"/>
                <a:ea typeface="Open Sans"/>
                <a:cs typeface="Open Sans"/>
                <a:sym typeface="Open Sans"/>
              </a:rPr>
              <a:t>DÍA Y FECHA DE LA ACTIVIDAD</a:t>
            </a:r>
            <a:endParaRPr/>
          </a:p>
        </p:txBody>
      </p:sp>
      <p:sp>
        <p:nvSpPr>
          <p:cNvPr id="126" name="Google Shape;126;p1"/>
          <p:cNvSpPr txBox="1"/>
          <p:nvPr/>
        </p:nvSpPr>
        <p:spPr>
          <a:xfrm>
            <a:off x="582432" y="4362181"/>
            <a:ext cx="6485221" cy="29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2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Descripción de la actividad</a:t>
            </a:r>
            <a:endParaRPr/>
          </a:p>
        </p:txBody>
      </p:sp>
      <p:sp>
        <p:nvSpPr>
          <p:cNvPr id="127" name="Google Shape;127;p1"/>
          <p:cNvSpPr txBox="1"/>
          <p:nvPr/>
        </p:nvSpPr>
        <p:spPr>
          <a:xfrm>
            <a:off x="1306286" y="4999415"/>
            <a:ext cx="3210181" cy="189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Lugar y hora de la </a:t>
            </a:r>
            <a:r>
              <a:rPr lang="en-US" sz="13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actividad</a:t>
            </a:r>
            <a:endParaRPr dirty="0"/>
          </a:p>
          <a:p>
            <a:pPr marL="0" marR="0" lvl="0" indent="0" algn="l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69" b="1" i="0" u="none" strike="noStrike" cap="none" dirty="0">
              <a:solidFill>
                <a:srgbClr val="3A567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Ubicación</a:t>
            </a:r>
            <a:r>
              <a:rPr lang="en-US" sz="13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3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dirección</a:t>
            </a:r>
            <a:endParaRPr dirty="0"/>
          </a:p>
          <a:p>
            <a:pPr marL="0" marR="0" lvl="0" indent="0" algn="just" rtl="0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69" b="1" dirty="0">
              <a:solidFill>
                <a:srgbClr val="3A567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9" b="1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Breve </a:t>
            </a:r>
            <a:r>
              <a:rPr lang="en-US" sz="1169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11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xplicación</a:t>
            </a:r>
            <a:r>
              <a:rPr lang="en-US" sz="11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-US" sz="11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excursión</a:t>
            </a:r>
            <a:r>
              <a:rPr lang="en-US" sz="11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ruta</a:t>
            </a:r>
            <a:r>
              <a:rPr lang="en-US" sz="11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69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charla</a:t>
            </a:r>
            <a:r>
              <a:rPr lang="en-US" sz="1169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</a:p>
          <a:p>
            <a:pPr marL="0" marR="0" lvl="0" indent="0" algn="just" rtl="0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69" b="1" i="0" u="none" strike="noStrike" cap="none" dirty="0">
              <a:solidFill>
                <a:srgbClr val="3A567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1306286" y="3149339"/>
            <a:ext cx="376434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58"/>
              </a:lnSpc>
            </a:pPr>
            <a:r>
              <a:rPr lang="es-ES" sz="1200" b="1" dirty="0"/>
              <a:t>🌿 </a:t>
            </a:r>
            <a:r>
              <a:rPr lang="es-ES" sz="1200" dirty="0"/>
              <a:t>Un evento de participación ciudadana para descubrir la naturaleza que te rodea y enamorarte del mundo vegetal. Únete a cualquiera de las actividades gratuitas en tu región 🌱💚 ¡No te lo pierdas!</a:t>
            </a:r>
            <a:r>
              <a:rPr lang="es-ES" sz="900" dirty="0"/>
              <a:t> </a:t>
            </a:r>
            <a:endParaRPr sz="900" dirty="0"/>
          </a:p>
        </p:txBody>
      </p:sp>
      <p:sp>
        <p:nvSpPr>
          <p:cNvPr id="129" name="Google Shape;129;p1"/>
          <p:cNvSpPr txBox="1"/>
          <p:nvPr/>
        </p:nvSpPr>
        <p:spPr>
          <a:xfrm>
            <a:off x="1867356" y="235981"/>
            <a:ext cx="3825287" cy="27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1" b="1" i="0" u="none" strike="noStrike" cap="none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V BIOMARATÓN DE FLORA ESPAÑOLA </a:t>
            </a:r>
            <a:endParaRPr/>
          </a:p>
        </p:txBody>
      </p:sp>
      <p:sp>
        <p:nvSpPr>
          <p:cNvPr id="130" name="Google Shape;130;p1"/>
          <p:cNvSpPr txBox="1"/>
          <p:nvPr/>
        </p:nvSpPr>
        <p:spPr>
          <a:xfrm>
            <a:off x="6114731" y="1888340"/>
            <a:ext cx="1370903" cy="39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2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¡Únete al proyecto en iNaturalist!</a:t>
            </a:r>
            <a:endParaRPr/>
          </a:p>
        </p:txBody>
      </p:sp>
      <p:sp>
        <p:nvSpPr>
          <p:cNvPr id="131" name="Google Shape;131;p1"/>
          <p:cNvSpPr txBox="1"/>
          <p:nvPr/>
        </p:nvSpPr>
        <p:spPr>
          <a:xfrm>
            <a:off x="651923" y="1799453"/>
            <a:ext cx="1589357" cy="30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99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www.biomaratonflora.com</a:t>
            </a:r>
            <a:endParaRPr/>
          </a:p>
          <a:p>
            <a:pPr marL="0" marR="0" lvl="0" indent="0" algn="r" rtl="0">
              <a:lnSpc>
                <a:spcPct val="1400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99" b="1" i="0" u="none" strike="noStrike" cap="none">
              <a:solidFill>
                <a:srgbClr val="3A567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5143138" y="3899202"/>
            <a:ext cx="971593" cy="26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1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8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Visita la página web</a:t>
            </a:r>
            <a:endParaRPr/>
          </a:p>
          <a:p>
            <a:pPr marL="0" marR="0" lvl="0" indent="0" algn="ctr" rtl="0">
              <a:lnSpc>
                <a:spcPct val="1401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8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del Biomaratón</a:t>
            </a:r>
            <a:endParaRPr/>
          </a:p>
        </p:txBody>
      </p:sp>
      <p:sp>
        <p:nvSpPr>
          <p:cNvPr id="133" name="Google Shape;133;p1"/>
          <p:cNvSpPr txBox="1"/>
          <p:nvPr/>
        </p:nvSpPr>
        <p:spPr>
          <a:xfrm>
            <a:off x="4695944" y="5195030"/>
            <a:ext cx="1941259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Añade</a:t>
            </a:r>
            <a:r>
              <a:rPr lang="en-US" sz="1600" b="1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600" b="1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tienes</a:t>
            </a:r>
            <a:r>
              <a:rPr lang="en-US" sz="1600" b="1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unas</a:t>
            </a:r>
            <a:r>
              <a:rPr lang="en-US" sz="1600" b="1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-US" sz="1600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oto</a:t>
            </a:r>
            <a:r>
              <a:rPr lang="en-US" sz="1600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descriptiva</a:t>
            </a:r>
            <a:r>
              <a:rPr lang="en-US" sz="1600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-US" sz="1600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actividad</a:t>
            </a:r>
            <a:r>
              <a:rPr lang="en-US" sz="1600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600" b="1" i="0" u="none" strike="noStrike" cap="none" dirty="0" err="1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opcional</a:t>
            </a:r>
            <a:r>
              <a:rPr lang="en-US" sz="1600" b="1" i="0" u="none" strike="noStrike" cap="none" dirty="0">
                <a:solidFill>
                  <a:srgbClr val="3A5679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</p:txBody>
      </p:sp>
      <p:sp>
        <p:nvSpPr>
          <p:cNvPr id="134" name="Google Shape;134;p1"/>
          <p:cNvSpPr txBox="1"/>
          <p:nvPr/>
        </p:nvSpPr>
        <p:spPr>
          <a:xfrm>
            <a:off x="5587264" y="9692897"/>
            <a:ext cx="1177330" cy="2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39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¿</a:t>
            </a:r>
            <a:r>
              <a:rPr lang="en-US" sz="839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Te</a:t>
            </a:r>
            <a:r>
              <a:rPr lang="en-US" sz="839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839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gusta</a:t>
            </a:r>
            <a:r>
              <a:rPr lang="en-US" sz="839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la </a:t>
            </a:r>
            <a:r>
              <a:rPr lang="en-US" sz="839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botánica</a:t>
            </a:r>
            <a:r>
              <a:rPr lang="en-US" sz="839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? ¡</a:t>
            </a:r>
            <a:r>
              <a:rPr lang="en-US" sz="839" b="1" i="0" u="none" strike="noStrike" cap="none" dirty="0" err="1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Hazte</a:t>
            </a:r>
            <a:r>
              <a:rPr lang="en-US" sz="839" b="1" i="0" u="none" strike="noStrike" cap="none" dirty="0">
                <a:solidFill>
                  <a:srgbClr val="80822A"/>
                </a:solidFill>
                <a:latin typeface="Quicksand"/>
                <a:ea typeface="Quicksand"/>
                <a:cs typeface="Quicksand"/>
                <a:sym typeface="Quicksand"/>
              </a:rPr>
              <a:t> socio!</a:t>
            </a:r>
            <a:endParaRPr dirty="0"/>
          </a:p>
        </p:txBody>
      </p:sp>
      <p:sp>
        <p:nvSpPr>
          <p:cNvPr id="135" name="Google Shape;135;p1"/>
          <p:cNvSpPr txBox="1"/>
          <p:nvPr/>
        </p:nvSpPr>
        <p:spPr>
          <a:xfrm>
            <a:off x="5058121" y="2083252"/>
            <a:ext cx="844711" cy="14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99" b="1" i="0" u="none" strike="noStrike" cap="none">
                <a:solidFill>
                  <a:srgbClr val="3A5679"/>
                </a:solidFill>
                <a:latin typeface="Quicksand"/>
                <a:ea typeface="Quicksand"/>
                <a:cs typeface="Quicksand"/>
                <a:sym typeface="Quicksand"/>
              </a:rPr>
              <a:t>@biomaraton</a:t>
            </a:r>
            <a:endParaRPr/>
          </a:p>
        </p:txBody>
      </p:sp>
      <p:sp>
        <p:nvSpPr>
          <p:cNvPr id="136" name="Google Shape;136;p1"/>
          <p:cNvSpPr txBox="1"/>
          <p:nvPr/>
        </p:nvSpPr>
        <p:spPr>
          <a:xfrm>
            <a:off x="4469456" y="9454914"/>
            <a:ext cx="1177330" cy="187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1" b="1" i="0" u="none" strike="noStrike" cap="none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Patrocinado</a:t>
            </a:r>
            <a:r>
              <a:rPr lang="en-US" sz="871" b="1" i="0" u="none" strike="noStrike" cap="none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871" b="1" i="0" u="none" strike="noStrike" cap="none" dirty="0" err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por</a:t>
            </a:r>
            <a:r>
              <a:rPr lang="en-US" sz="871" b="1" i="0" u="none" strike="noStrike" cap="none" dirty="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:</a:t>
            </a:r>
            <a:endParaRPr dirty="0"/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19">
            <a:alphaModFix/>
          </a:blip>
          <a:srcRect b="11715"/>
          <a:stretch/>
        </p:blipFill>
        <p:spPr>
          <a:xfrm>
            <a:off x="4657832" y="10098724"/>
            <a:ext cx="592650" cy="53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Personalizado</PresentationFormat>
  <Paragraphs>27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Quicksand</vt:lpstr>
      <vt:lpstr>Arial</vt:lpstr>
      <vt:lpstr>Open Sans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Mario Mairal</cp:lastModifiedBy>
  <cp:revision>1</cp:revision>
  <dcterms:created xsi:type="dcterms:W3CDTF">2006-08-16T00:00:00Z</dcterms:created>
  <dcterms:modified xsi:type="dcterms:W3CDTF">2025-03-27T21:09:45Z</dcterms:modified>
</cp:coreProperties>
</file>